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98" r:id="rId1"/>
  </p:sldMasterIdLst>
  <p:sldIdLst>
    <p:sldId id="256" r:id="rId2"/>
    <p:sldId id="257" r:id="rId3"/>
    <p:sldId id="258" r:id="rId4"/>
    <p:sldId id="259" r:id="rId5"/>
    <p:sldId id="260" r:id="rId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117" d="100"/>
          <a:sy n="117" d="100"/>
        </p:scale>
        <p:origin x="-2208" y="-1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printerSettings" Target="printerSettings/printerSettings1.bin"/><Relationship Id="rId8" Type="http://schemas.openxmlformats.org/officeDocument/2006/relationships/presProps" Target="presProps.xml"/><Relationship Id="rId9" Type="http://schemas.openxmlformats.org/officeDocument/2006/relationships/viewProps" Target="viewProps.xml"/><Relationship Id="rId10" Type="http://schemas.openxmlformats.org/officeDocument/2006/relationships/theme" Target="theme/theme1.xml"/><Relationship Id="rId11"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1328166" y="1295400"/>
            <a:ext cx="6487668" cy="3152887"/>
          </a:xfrm>
          <a:prstGeom prst="rect">
            <a:avLst/>
          </a:prstGeo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p>
            <a:pPr marL="0" indent="0" algn="l" defTabSz="914400" rtl="0" eaLnBrk="1" latinLnBrk="0" hangingPunct="1">
              <a:spcBef>
                <a:spcPts val="2000"/>
              </a:spcBef>
              <a:buClr>
                <a:schemeClr val="accent1">
                  <a:lumMod val="60000"/>
                  <a:lumOff val="40000"/>
                </a:schemeClr>
              </a:buClr>
              <a:buSzPct val="110000"/>
              <a:buFont typeface="Wingdings 2" pitchFamily="18" charset="2"/>
              <a:buNone/>
            </a:pPr>
            <a:endParaRPr sz="3200" kern="1200">
              <a:solidFill>
                <a:schemeClr val="tx1">
                  <a:lumMod val="65000"/>
                  <a:lumOff val="35000"/>
                </a:schemeClr>
              </a:solidFill>
              <a:latin typeface="+mn-lt"/>
              <a:ea typeface="+mn-ea"/>
              <a:cs typeface="+mn-cs"/>
            </a:endParaRPr>
          </a:p>
        </p:txBody>
      </p:sp>
      <p:sp>
        <p:nvSpPr>
          <p:cNvPr id="2" name="Title 1"/>
          <p:cNvSpPr>
            <a:spLocks noGrp="1"/>
          </p:cNvSpPr>
          <p:nvPr>
            <p:ph type="ctrTitle"/>
          </p:nvPr>
        </p:nvSpPr>
        <p:spPr>
          <a:xfrm>
            <a:off x="1322921" y="1523999"/>
            <a:ext cx="6498158" cy="1724867"/>
          </a:xfrm>
        </p:spPr>
        <p:txBody>
          <a:bodyPr vert="horz" lIns="91440" tIns="45720" rIns="91440" bIns="45720" rtlCol="0" anchor="b" anchorCtr="0">
            <a:noAutofit/>
          </a:bodyPr>
          <a:lstStyle>
            <a:lvl1pPr marL="0" indent="0" algn="ctr" defTabSz="914400" rtl="0" eaLnBrk="1" latinLnBrk="0" hangingPunct="1">
              <a:spcBef>
                <a:spcPct val="0"/>
              </a:spcBef>
              <a:buClr>
                <a:schemeClr val="accent1">
                  <a:lumMod val="60000"/>
                  <a:lumOff val="40000"/>
                </a:schemeClr>
              </a:buClr>
              <a:buSzPct val="110000"/>
              <a:buFont typeface="Wingdings 2" pitchFamily="18" charset="2"/>
              <a:buNone/>
              <a:defRPr sz="4600" kern="1200">
                <a:solidFill>
                  <a:schemeClr val="accent1"/>
                </a:solidFill>
                <a:latin typeface="+mj-lt"/>
                <a:ea typeface="+mj-ea"/>
                <a:cs typeface="+mj-cs"/>
              </a:defRPr>
            </a:lvl1pPr>
          </a:lstStyle>
          <a:p>
            <a:r>
              <a:rPr lang="en-US" smtClean="0"/>
              <a:t>Click to edit Master title style</a:t>
            </a:r>
            <a:endParaRPr/>
          </a:p>
        </p:txBody>
      </p:sp>
      <p:sp>
        <p:nvSpPr>
          <p:cNvPr id="3" name="Subtitle 2"/>
          <p:cNvSpPr>
            <a:spLocks noGrp="1"/>
          </p:cNvSpPr>
          <p:nvPr>
            <p:ph type="subTitle" idx="1"/>
          </p:nvPr>
        </p:nvSpPr>
        <p:spPr>
          <a:xfrm>
            <a:off x="1322921" y="3299012"/>
            <a:ext cx="6498159" cy="916641"/>
          </a:xfrm>
        </p:spPr>
        <p:txBody>
          <a:bodyPr vert="horz" lIns="91440" tIns="45720" rIns="91440" bIns="45720" rtlCol="0">
            <a:normAutofit/>
          </a:bodyPr>
          <a:lstStyle>
            <a:lvl1pPr marL="0" indent="0" algn="ctr" defTabSz="914400" rtl="0" eaLnBrk="1" latinLnBrk="0" hangingPunct="1">
              <a:spcBef>
                <a:spcPts val="300"/>
              </a:spcBef>
              <a:buClr>
                <a:schemeClr val="accent1">
                  <a:lumMod val="60000"/>
                  <a:lumOff val="40000"/>
                </a:schemeClr>
              </a:buClr>
              <a:buSzPct val="110000"/>
              <a:buFont typeface="Wingdings 2" pitchFamily="18" charset="2"/>
              <a:buNone/>
              <a:defRPr sz="1800" kern="1200">
                <a:solidFill>
                  <a:schemeClr val="tx1">
                    <a:tint val="7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fld id="{4D5B39B1-6F99-1748-A51E-1B88B8AFA4D6}" type="datetimeFigureOut">
              <a:rPr lang="en-US" smtClean="0"/>
              <a:t>10/3/16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2D2B3B-882E-40F3-A32F-6DD516915044}"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8" y="611872"/>
            <a:ext cx="4079545" cy="1162050"/>
          </a:xfrm>
        </p:spPr>
        <p:txBody>
          <a:bodyPr anchor="b"/>
          <a:lstStyle>
            <a:lvl1pPr algn="ctr">
              <a:defRPr sz="3600" b="0"/>
            </a:lvl1pPr>
          </a:lstStyle>
          <a:p>
            <a:r>
              <a:rPr lang="en-US" smtClean="0"/>
              <a:t>Click to edit Master title style</a:t>
            </a:r>
            <a:endParaRPr/>
          </a:p>
        </p:txBody>
      </p:sp>
      <p:sp>
        <p:nvSpPr>
          <p:cNvPr id="4" name="Text Placeholder 3"/>
          <p:cNvSpPr>
            <a:spLocks noGrp="1"/>
          </p:cNvSpPr>
          <p:nvPr>
            <p:ph type="body" sz="half" idx="2"/>
          </p:nvPr>
        </p:nvSpPr>
        <p:spPr>
          <a:xfrm>
            <a:off x="533398" y="1787856"/>
            <a:ext cx="4079545" cy="372015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D5B39B1-6F99-1748-A51E-1B88B8AFA4D6}" type="datetimeFigureOut">
              <a:rPr lang="en-US" smtClean="0"/>
              <a:t>10/3/16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E31F70A-AB0E-5541-96E7-487329C42485}" type="slidenum">
              <a:rPr lang="en-US" smtClean="0"/>
              <a:t>‹#›</a:t>
            </a:fld>
            <a:endParaRPr lang="en-US"/>
          </a:p>
        </p:txBody>
      </p:sp>
      <p:sp>
        <p:nvSpPr>
          <p:cNvPr id="8" name="Picture Placeholder 2"/>
          <p:cNvSpPr>
            <a:spLocks noGrp="1"/>
          </p:cNvSpPr>
          <p:nvPr>
            <p:ph type="pic" idx="1"/>
          </p:nvPr>
        </p:nvSpPr>
        <p:spPr>
          <a:xfrm>
            <a:off x="5090617" y="359392"/>
            <a:ext cx="3657600" cy="5318077"/>
          </a:xfr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lvl1pPr marL="0" indent="0" algn="l" defTabSz="914400" rtl="0" eaLnBrk="1" latinLnBrk="0" hangingPunct="1">
              <a:spcBef>
                <a:spcPts val="2000"/>
              </a:spcBef>
              <a:buClr>
                <a:schemeClr val="accent1">
                  <a:lumMod val="60000"/>
                  <a:lumOff val="40000"/>
                </a:schemeClr>
              </a:buClr>
              <a:buSzPct val="110000"/>
              <a:buFont typeface="Wingdings 2" pitchFamily="18" charset="2"/>
              <a:buNone/>
              <a:defRPr sz="3200" kern="1200">
                <a:solidFill>
                  <a:schemeClr val="tx1">
                    <a:lumMod val="65000"/>
                    <a:lumOff val="35000"/>
                  </a:schemeClr>
                </a:solidFill>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4D5B39B1-6F99-1748-A51E-1B88B8AFA4D6}" type="datetimeFigureOut">
              <a:rPr lang="en-US" smtClean="0"/>
              <a:t>10/3/16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31F70A-AB0E-5541-96E7-487329C42485}"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69792" y="368301"/>
            <a:ext cx="1524000" cy="5575300"/>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549274" y="368301"/>
            <a:ext cx="6689726" cy="5575300"/>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4D5B39B1-6F99-1748-A51E-1B88B8AFA4D6}" type="datetimeFigureOut">
              <a:rPr lang="en-US" smtClean="0"/>
              <a:t>10/3/16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31F70A-AB0E-5541-96E7-487329C42485}"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4D5B39B1-6F99-1748-A51E-1B88B8AFA4D6}" type="datetimeFigureOut">
              <a:rPr lang="en-US" smtClean="0"/>
              <a:t>10/3/16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31F70A-AB0E-5541-96E7-487329C42485}"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sp>
        <p:nvSpPr>
          <p:cNvPr id="2" name="Title 1"/>
          <p:cNvSpPr>
            <a:spLocks noGrp="1"/>
          </p:cNvSpPr>
          <p:nvPr>
            <p:ph type="ctrTitle"/>
          </p:nvPr>
        </p:nvSpPr>
        <p:spPr>
          <a:xfrm>
            <a:off x="363538" y="3352801"/>
            <a:ext cx="8416925" cy="1470025"/>
          </a:xfrm>
        </p:spPr>
        <p:txBody>
          <a:bodyPr/>
          <a:lstStyle/>
          <a:p>
            <a:r>
              <a:rPr lang="en-US" smtClean="0"/>
              <a:t>Click to edit Master title style</a:t>
            </a:r>
            <a:endParaRPr dirty="0"/>
          </a:p>
        </p:txBody>
      </p:sp>
      <p:sp>
        <p:nvSpPr>
          <p:cNvPr id="3" name="Subtitle 2"/>
          <p:cNvSpPr>
            <a:spLocks noGrp="1"/>
          </p:cNvSpPr>
          <p:nvPr>
            <p:ph type="subTitle" idx="1"/>
          </p:nvPr>
        </p:nvSpPr>
        <p:spPr>
          <a:xfrm>
            <a:off x="363538" y="4771029"/>
            <a:ext cx="8416925" cy="972671"/>
          </a:xfrm>
        </p:spPr>
        <p:txBody>
          <a:bodyPr>
            <a:normAutofit/>
          </a:bodyPr>
          <a:lstStyle>
            <a:lvl1pPr marL="0" indent="0" algn="ctr">
              <a:spcBef>
                <a:spcPts val="300"/>
              </a:spcBef>
              <a:buNone/>
              <a:defRPr sz="1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fld id="{4D5B39B1-6F99-1748-A51E-1B88B8AFA4D6}" type="datetimeFigureOut">
              <a:rPr lang="en-US" smtClean="0"/>
              <a:t>10/3/16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31F70A-AB0E-5541-96E7-487329C42485}" type="slidenum">
              <a:rPr lang="en-US" smtClean="0"/>
              <a:t>‹#›</a:t>
            </a:fld>
            <a:endParaRPr lang="en-US"/>
          </a:p>
        </p:txBody>
      </p:sp>
      <p:sp>
        <p:nvSpPr>
          <p:cNvPr id="9" name="Picture Placeholder 2"/>
          <p:cNvSpPr>
            <a:spLocks noGrp="1"/>
          </p:cNvSpPr>
          <p:nvPr>
            <p:ph type="pic" idx="13"/>
          </p:nvPr>
        </p:nvSpPr>
        <p:spPr>
          <a:xfrm>
            <a:off x="370980" y="363538"/>
            <a:ext cx="8402040" cy="2836862"/>
          </a:xfrm>
          <a:ln w="3175">
            <a:solidFill>
              <a:schemeClr val="bg1"/>
            </a:solidFill>
          </a:ln>
          <a:effectLst>
            <a:outerShdw blurRad="63500" sx="100500" sy="100500" algn="ctr" rotWithShape="0">
              <a:prstClr val="black">
                <a:alpha val="50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9275" y="2403144"/>
            <a:ext cx="8056563" cy="1362075"/>
          </a:xfrm>
        </p:spPr>
        <p:txBody>
          <a:bodyPr anchor="b" anchorCtr="0"/>
          <a:lstStyle>
            <a:lvl1pPr algn="ctr">
              <a:defRPr sz="4600" b="0" cap="none" baseline="0"/>
            </a:lvl1pPr>
          </a:lstStyle>
          <a:p>
            <a:r>
              <a:rPr lang="en-US" smtClean="0"/>
              <a:t>Click to edit Master title style</a:t>
            </a:r>
            <a:endParaRPr/>
          </a:p>
        </p:txBody>
      </p:sp>
      <p:sp>
        <p:nvSpPr>
          <p:cNvPr id="3" name="Text Placeholder 2"/>
          <p:cNvSpPr>
            <a:spLocks noGrp="1"/>
          </p:cNvSpPr>
          <p:nvPr>
            <p:ph type="body" idx="1"/>
          </p:nvPr>
        </p:nvSpPr>
        <p:spPr>
          <a:xfrm>
            <a:off x="549275" y="3736005"/>
            <a:ext cx="8056563" cy="1500187"/>
          </a:xfrm>
        </p:spPr>
        <p:txBody>
          <a:bodyPr anchor="t" anchorCtr="0">
            <a:normAutofit/>
          </a:bodyPr>
          <a:lstStyle>
            <a:lvl1pPr marL="0" indent="0" algn="ctr">
              <a:spcBef>
                <a:spcPts val="300"/>
              </a:spcBef>
              <a:buNone/>
              <a:defRPr sz="18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D5B39B1-6F99-1748-A51E-1B88B8AFA4D6}" type="datetimeFigureOut">
              <a:rPr lang="en-US" smtClean="0"/>
              <a:t>10/3/16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31F70A-AB0E-5541-96E7-487329C42485}"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1336956"/>
          </a:xfrm>
        </p:spPr>
        <p:txBody>
          <a:bodyPr/>
          <a:lstStyle/>
          <a:p>
            <a:r>
              <a:rPr lang="en-US" smtClean="0"/>
              <a:t>Click to edit Master title style</a:t>
            </a:r>
            <a:endParaRPr/>
          </a:p>
        </p:txBody>
      </p:sp>
      <p:sp>
        <p:nvSpPr>
          <p:cNvPr id="3" name="Content Placeholder 2"/>
          <p:cNvSpPr>
            <a:spLocks noGrp="1"/>
          </p:cNvSpPr>
          <p:nvPr>
            <p:ph sz="half" idx="1"/>
          </p:nvPr>
        </p:nvSpPr>
        <p:spPr>
          <a:xfrm>
            <a:off x="549275"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4751071"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4D5B39B1-6F99-1748-A51E-1B88B8AFA4D6}" type="datetimeFigureOut">
              <a:rPr lang="en-US" smtClean="0"/>
              <a:t>10/3/16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E31F70A-AB0E-5541-96E7-487329C42485}"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49274" y="107576"/>
            <a:ext cx="8042276" cy="1336956"/>
          </a:xfrm>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549274"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49274"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 Placeholder 4"/>
          <p:cNvSpPr>
            <a:spLocks noGrp="1"/>
          </p:cNvSpPr>
          <p:nvPr>
            <p:ph type="body" sz="quarter" idx="3"/>
          </p:nvPr>
        </p:nvSpPr>
        <p:spPr>
          <a:xfrm>
            <a:off x="4751070"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1070"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p:txBody>
          <a:bodyPr/>
          <a:lstStyle/>
          <a:p>
            <a:fld id="{4D5B39B1-6F99-1748-A51E-1B88B8AFA4D6}" type="datetimeFigureOut">
              <a:rPr lang="en-US" smtClean="0"/>
              <a:t>10/3/16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E31F70A-AB0E-5541-96E7-487329C42485}"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4D5B39B1-6F99-1748-A51E-1B88B8AFA4D6}" type="datetimeFigureOut">
              <a:rPr lang="en-US" smtClean="0"/>
              <a:t>10/3/16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E31F70A-AB0E-5541-96E7-487329C42485}"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D5B39B1-6F99-1748-A51E-1B88B8AFA4D6}" type="datetimeFigureOut">
              <a:rPr lang="en-US" smtClean="0"/>
              <a:t>10/3/16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E31F70A-AB0E-5541-96E7-487329C42485}"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9" y="611872"/>
            <a:ext cx="3840480" cy="1162050"/>
          </a:xfrm>
        </p:spPr>
        <p:txBody>
          <a:bodyPr anchor="b"/>
          <a:lstStyle>
            <a:lvl1pPr algn="ctr">
              <a:defRPr sz="3600" b="0"/>
            </a:lvl1pPr>
          </a:lstStyle>
          <a:p>
            <a:r>
              <a:rPr lang="en-US" smtClean="0"/>
              <a:t>Click to edit Master title style</a:t>
            </a:r>
            <a:endParaRPr/>
          </a:p>
        </p:txBody>
      </p:sp>
      <p:sp>
        <p:nvSpPr>
          <p:cNvPr id="3" name="Content Placeholder 2"/>
          <p:cNvSpPr>
            <a:spLocks noGrp="1"/>
          </p:cNvSpPr>
          <p:nvPr>
            <p:ph idx="1"/>
          </p:nvPr>
        </p:nvSpPr>
        <p:spPr>
          <a:xfrm>
            <a:off x="4742824" y="368300"/>
            <a:ext cx="3840480" cy="5575300"/>
          </a:xfrm>
        </p:spPr>
        <p:txBody>
          <a:bodyPr>
            <a:normAutofit/>
          </a:bodyPr>
          <a:lstStyle>
            <a:lvl1pPr>
              <a:spcBef>
                <a:spcPts val="2000"/>
              </a:spcBef>
              <a:defRPr sz="2200"/>
            </a:lvl1pPr>
            <a:lvl2pPr>
              <a:defRPr sz="20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533399" y="1787856"/>
            <a:ext cx="3840480" cy="372015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D5B39B1-6F99-1748-A51E-1B88B8AFA4D6}" type="datetimeFigureOut">
              <a:rPr lang="en-US" smtClean="0"/>
              <a:t>10/3/16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49275" y="107576"/>
            <a:ext cx="8042276" cy="1336956"/>
          </a:xfrm>
          <a:prstGeom prst="rect">
            <a:avLst/>
          </a:prstGeom>
        </p:spPr>
        <p:txBody>
          <a:bodyPr vert="horz" lIns="91440" tIns="45720" rIns="91440" bIns="45720" rtlCol="0" anchor="b" anchorCtr="0">
            <a:noAutofit/>
          </a:bodyPr>
          <a:lstStyle/>
          <a:p>
            <a:r>
              <a:rPr lang="en-US" smtClean="0"/>
              <a:t>Click to edit Master title style</a:t>
            </a:r>
            <a:endParaRPr/>
          </a:p>
        </p:txBody>
      </p:sp>
      <p:sp>
        <p:nvSpPr>
          <p:cNvPr id="3" name="Text Placeholder 2"/>
          <p:cNvSpPr>
            <a:spLocks noGrp="1"/>
          </p:cNvSpPr>
          <p:nvPr>
            <p:ph type="body" idx="1"/>
          </p:nvPr>
        </p:nvSpPr>
        <p:spPr>
          <a:xfrm>
            <a:off x="549275" y="1600201"/>
            <a:ext cx="8042276" cy="43434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5629835" y="6275668"/>
            <a:ext cx="2133600" cy="365125"/>
          </a:xfrm>
          <a:prstGeom prst="rect">
            <a:avLst/>
          </a:prstGeom>
        </p:spPr>
        <p:txBody>
          <a:bodyPr vert="horz" lIns="91440" tIns="45720" rIns="91440" bIns="45720" rtlCol="0" anchor="ctr"/>
          <a:lstStyle>
            <a:lvl1pPr algn="r">
              <a:defRPr sz="1200">
                <a:solidFill>
                  <a:schemeClr val="bg1"/>
                </a:solidFill>
              </a:defRPr>
            </a:lvl1pPr>
          </a:lstStyle>
          <a:p>
            <a:fld id="{4D5B39B1-6F99-1748-A51E-1B88B8AFA4D6}" type="datetimeFigureOut">
              <a:rPr lang="en-US" smtClean="0"/>
              <a:t>10/3/16</a:t>
            </a:fld>
            <a:endParaRPr lang="en-US"/>
          </a:p>
        </p:txBody>
      </p:sp>
      <p:sp>
        <p:nvSpPr>
          <p:cNvPr id="5" name="Footer Placeholder 4"/>
          <p:cNvSpPr>
            <a:spLocks noGrp="1"/>
          </p:cNvSpPr>
          <p:nvPr>
            <p:ph type="ftr" sz="quarter" idx="3"/>
          </p:nvPr>
        </p:nvSpPr>
        <p:spPr>
          <a:xfrm>
            <a:off x="264458" y="6275668"/>
            <a:ext cx="4840941" cy="365125"/>
          </a:xfrm>
          <a:prstGeom prst="rect">
            <a:avLst/>
          </a:prstGeom>
        </p:spPr>
        <p:txBody>
          <a:bodyPr vert="horz" lIns="91440" tIns="45720" rIns="91440" bIns="45720" rtlCol="0" anchor="ctr"/>
          <a:lstStyle>
            <a:lvl1pPr algn="l">
              <a:defRPr sz="1200">
                <a:solidFill>
                  <a:schemeClr val="bg1"/>
                </a:solidFill>
              </a:defRPr>
            </a:lvl1pPr>
          </a:lstStyle>
          <a:p>
            <a:endParaRPr lang="en-US"/>
          </a:p>
        </p:txBody>
      </p:sp>
      <p:sp>
        <p:nvSpPr>
          <p:cNvPr id="6" name="Slide Number Placeholder 5"/>
          <p:cNvSpPr>
            <a:spLocks noGrp="1"/>
          </p:cNvSpPr>
          <p:nvPr>
            <p:ph type="sldNum" sz="quarter" idx="4"/>
          </p:nvPr>
        </p:nvSpPr>
        <p:spPr>
          <a:xfrm>
            <a:off x="7897906" y="6275668"/>
            <a:ext cx="990600" cy="365125"/>
          </a:xfrm>
          <a:prstGeom prst="rect">
            <a:avLst/>
          </a:prstGeom>
        </p:spPr>
        <p:txBody>
          <a:bodyPr vert="horz" lIns="91440" tIns="45720" rIns="91440" bIns="45720" rtlCol="0" anchor="ctr"/>
          <a:lstStyle>
            <a:lvl1pPr algn="r">
              <a:defRPr sz="3600">
                <a:solidFill>
                  <a:schemeClr val="bg1"/>
                </a:solidFill>
              </a:defRPr>
            </a:lvl1pPr>
          </a:lstStyle>
          <a:p>
            <a:fld id="{8E31F70A-AB0E-5541-96E7-487329C42485}"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799" r:id="rId1"/>
    <p:sldLayoutId id="2147483800" r:id="rId2"/>
    <p:sldLayoutId id="2147483801" r:id="rId3"/>
    <p:sldLayoutId id="2147483802" r:id="rId4"/>
    <p:sldLayoutId id="2147483803" r:id="rId5"/>
    <p:sldLayoutId id="2147483804" r:id="rId6"/>
    <p:sldLayoutId id="2147483805" r:id="rId7"/>
    <p:sldLayoutId id="2147483806" r:id="rId8"/>
    <p:sldLayoutId id="2147483807" r:id="rId9"/>
    <p:sldLayoutId id="2147483808" r:id="rId10"/>
    <p:sldLayoutId id="2147483809" r:id="rId11"/>
    <p:sldLayoutId id="2147483810" r:id="rId12"/>
  </p:sldLayoutIdLst>
  <p:txStyles>
    <p:titleStyle>
      <a:lvl1pPr algn="ctr" defTabSz="914400" rtl="0" eaLnBrk="1" latinLnBrk="0" hangingPunct="1">
        <a:spcBef>
          <a:spcPct val="0"/>
        </a:spcBef>
        <a:buNone/>
        <a:defRPr sz="4600" kern="1200">
          <a:solidFill>
            <a:schemeClr val="accent1"/>
          </a:solidFill>
          <a:latin typeface="+mj-lt"/>
          <a:ea typeface="+mj-ea"/>
          <a:cs typeface="+mj-cs"/>
        </a:defRPr>
      </a:lvl1pPr>
    </p:titleStyle>
    <p:bodyStyle>
      <a:lvl1pPr marL="349250" indent="-349250" algn="l" defTabSz="914400" rtl="0" eaLnBrk="1" latinLnBrk="0" hangingPunct="1">
        <a:spcBef>
          <a:spcPts val="2000"/>
        </a:spcBef>
        <a:buClr>
          <a:schemeClr val="accent1">
            <a:lumMod val="60000"/>
            <a:lumOff val="40000"/>
          </a:schemeClr>
        </a:buClr>
        <a:buSzPct val="110000"/>
        <a:buFont typeface="Wingdings 2" pitchFamily="18" charset="2"/>
        <a:buChar char=""/>
        <a:defRPr sz="24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75000"/>
          </a:schemeClr>
        </a:buClr>
        <a:buSzPct val="110000"/>
        <a:buFont typeface="Wingdings 2" pitchFamily="18" charset="2"/>
        <a:buChar char=""/>
        <a:defRPr sz="2200" kern="1200">
          <a:solidFill>
            <a:schemeClr val="tx1">
              <a:lumMod val="65000"/>
              <a:lumOff val="35000"/>
            </a:schemeClr>
          </a:solidFill>
          <a:latin typeface="+mn-lt"/>
          <a:ea typeface="+mn-ea"/>
          <a:cs typeface="+mn-cs"/>
        </a:defRPr>
      </a:lvl2pPr>
      <a:lvl3pPr marL="96837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2000" kern="1200">
          <a:solidFill>
            <a:schemeClr val="tx1">
              <a:lumMod val="65000"/>
              <a:lumOff val="35000"/>
            </a:schemeClr>
          </a:solidFill>
          <a:latin typeface="+mn-lt"/>
          <a:ea typeface="+mn-ea"/>
          <a:cs typeface="+mn-cs"/>
        </a:defRPr>
      </a:lvl3pPr>
      <a:lvl4pPr marL="1263650" indent="-295275" algn="l" defTabSz="914400" rtl="0" eaLnBrk="1" latinLnBrk="0" hangingPunct="1">
        <a:spcBef>
          <a:spcPts val="600"/>
        </a:spcBef>
        <a:buClr>
          <a:schemeClr val="accent1">
            <a:lumMod val="75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4pPr>
      <a:lvl5pPr marL="154622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5pPr>
      <a:lvl6pPr marL="1828800"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6pPr>
      <a:lvl7pPr marL="21177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7pPr>
      <a:lvl8pPr marL="2398713"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8pPr>
      <a:lvl9pPr marL="26892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t</a:t>
            </a:r>
            <a:r>
              <a:rPr lang="en-US" dirty="0" smtClean="0"/>
              <a:t>rue, truth, Truth</a:t>
            </a:r>
            <a:endParaRPr lang="en-US" dirty="0"/>
          </a:p>
        </p:txBody>
      </p:sp>
      <p:sp>
        <p:nvSpPr>
          <p:cNvPr id="3" name="Subtitle 2"/>
          <p:cNvSpPr>
            <a:spLocks noGrp="1"/>
          </p:cNvSpPr>
          <p:nvPr>
            <p:ph type="subTitle" idx="1"/>
          </p:nvPr>
        </p:nvSpPr>
        <p:spPr/>
        <p:txBody>
          <a:bodyPr>
            <a:normAutofit/>
          </a:bodyPr>
          <a:lstStyle/>
          <a:p>
            <a:r>
              <a:rPr lang="en-US" dirty="0" smtClean="0"/>
              <a:t>Refining and adjusting our notes and our learning</a:t>
            </a:r>
            <a:endParaRPr lang="en-US" dirty="0"/>
          </a:p>
        </p:txBody>
      </p:sp>
    </p:spTree>
    <p:extLst>
      <p:ext uri="{BB962C8B-B14F-4D97-AF65-F5344CB8AC3E}">
        <p14:creationId xmlns:p14="http://schemas.microsoft.com/office/powerpoint/2010/main" val="32510910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8000" dirty="0" smtClean="0"/>
              <a:t>true</a:t>
            </a:r>
            <a:endParaRPr lang="en-US" sz="9600" dirty="0"/>
          </a:p>
        </p:txBody>
      </p:sp>
      <p:sp>
        <p:nvSpPr>
          <p:cNvPr id="3" name="Content Placeholder 2"/>
          <p:cNvSpPr>
            <a:spLocks noGrp="1"/>
          </p:cNvSpPr>
          <p:nvPr>
            <p:ph idx="1"/>
          </p:nvPr>
        </p:nvSpPr>
        <p:spPr>
          <a:xfrm>
            <a:off x="457200" y="1600200"/>
            <a:ext cx="8229600" cy="5141103"/>
          </a:xfrm>
        </p:spPr>
        <p:txBody>
          <a:bodyPr>
            <a:normAutofit/>
          </a:bodyPr>
          <a:lstStyle/>
          <a:p>
            <a:r>
              <a:rPr lang="en-US" dirty="0" smtClean="0"/>
              <a:t>For the purposes of this class we have established that “true” defines and describes the facts, events, names, dates, places of history.  The things that are tangible and that we can say with certainty happened or are happening.</a:t>
            </a:r>
          </a:p>
          <a:p>
            <a:r>
              <a:rPr lang="en-US" dirty="0" smtClean="0"/>
              <a:t>Benefit- we can study some clearly established facts and ideas </a:t>
            </a:r>
          </a:p>
          <a:p>
            <a:r>
              <a:rPr lang="en-US" dirty="0" smtClean="0"/>
              <a:t>Drawbacks- can be dry, doesn’t offer meaning, purpose, or relevancy</a:t>
            </a:r>
            <a:endParaRPr lang="en-US" dirty="0"/>
          </a:p>
        </p:txBody>
      </p:sp>
    </p:spTree>
    <p:extLst>
      <p:ext uri="{BB962C8B-B14F-4D97-AF65-F5344CB8AC3E}">
        <p14:creationId xmlns:p14="http://schemas.microsoft.com/office/powerpoint/2010/main" val="3067582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8000" dirty="0" smtClean="0"/>
              <a:t>truth</a:t>
            </a:r>
            <a:endParaRPr lang="en-US" sz="8000" dirty="0"/>
          </a:p>
        </p:txBody>
      </p:sp>
      <p:sp>
        <p:nvSpPr>
          <p:cNvPr id="3" name="Content Placeholder 2"/>
          <p:cNvSpPr>
            <a:spLocks noGrp="1"/>
          </p:cNvSpPr>
          <p:nvPr>
            <p:ph idx="1"/>
          </p:nvPr>
        </p:nvSpPr>
        <p:spPr>
          <a:xfrm>
            <a:off x="457200" y="1600200"/>
            <a:ext cx="8229600" cy="5162814"/>
          </a:xfrm>
        </p:spPr>
        <p:txBody>
          <a:bodyPr>
            <a:normAutofit/>
          </a:bodyPr>
          <a:lstStyle/>
          <a:p>
            <a:r>
              <a:rPr lang="en-US" dirty="0" smtClean="0"/>
              <a:t>For the purposes of this class we have established that “truth” is the higher meaning, or the moral of the story that can be interpreted by studying a thing, (a piece of literature, a historical event, etc.).</a:t>
            </a:r>
          </a:p>
          <a:p>
            <a:r>
              <a:rPr lang="en-US" dirty="0" smtClean="0"/>
              <a:t>Benefit- Can make learning more rich and  provide purpose, meaning, and relevancy</a:t>
            </a:r>
          </a:p>
          <a:p>
            <a:r>
              <a:rPr lang="en-US" dirty="0" smtClean="0"/>
              <a:t>Drawbacks- can be distinctly personal, the “truth” that is found could be different for everyone depending upon beliefs, experiences, world views</a:t>
            </a:r>
            <a:endParaRPr lang="en-US" dirty="0"/>
          </a:p>
        </p:txBody>
      </p:sp>
    </p:spTree>
    <p:extLst>
      <p:ext uri="{BB962C8B-B14F-4D97-AF65-F5344CB8AC3E}">
        <p14:creationId xmlns:p14="http://schemas.microsoft.com/office/powerpoint/2010/main" val="3690758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9600" dirty="0" smtClean="0"/>
              <a:t>Truth</a:t>
            </a:r>
            <a:endParaRPr lang="en-US" sz="9600" dirty="0"/>
          </a:p>
        </p:txBody>
      </p:sp>
      <p:sp>
        <p:nvSpPr>
          <p:cNvPr id="3" name="Content Placeholder 2"/>
          <p:cNvSpPr>
            <a:spLocks noGrp="1"/>
          </p:cNvSpPr>
          <p:nvPr>
            <p:ph idx="1"/>
          </p:nvPr>
        </p:nvSpPr>
        <p:spPr>
          <a:xfrm>
            <a:off x="457200" y="1600200"/>
            <a:ext cx="8229600" cy="5257800"/>
          </a:xfrm>
        </p:spPr>
        <p:txBody>
          <a:bodyPr>
            <a:normAutofit/>
          </a:bodyPr>
          <a:lstStyle/>
          <a:p>
            <a:r>
              <a:rPr lang="en-US" dirty="0" smtClean="0"/>
              <a:t>For the purpose of this class we will define big “T” truth as that which is absolute.  It exists whether knowledge or acceptance of it is there or not and it is the same regardless of context, worldview, experiences, etc.</a:t>
            </a:r>
          </a:p>
          <a:p>
            <a:r>
              <a:rPr lang="en-US" dirty="0" smtClean="0"/>
              <a:t>Benefits- It is steady, and constant. Big “T” Truth provides us hope, knowledge, and acts as a guide to individuals as well as collective society.</a:t>
            </a:r>
          </a:p>
          <a:p>
            <a:r>
              <a:rPr lang="en-US" dirty="0" smtClean="0"/>
              <a:t>Drawbacks- Truth can be difficult to define, see, and understand.</a:t>
            </a:r>
            <a:endParaRPr lang="en-US" dirty="0"/>
          </a:p>
        </p:txBody>
      </p:sp>
    </p:spTree>
    <p:extLst>
      <p:ext uri="{BB962C8B-B14F-4D97-AF65-F5344CB8AC3E}">
        <p14:creationId xmlns:p14="http://schemas.microsoft.com/office/powerpoint/2010/main" val="11396492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49275" y="623201"/>
            <a:ext cx="8042276" cy="4343400"/>
          </a:xfrm>
        </p:spPr>
        <p:txBody>
          <a:bodyPr>
            <a:noAutofit/>
          </a:bodyPr>
          <a:lstStyle/>
          <a:p>
            <a:r>
              <a:rPr lang="en-US" sz="4000" dirty="0">
                <a:latin typeface="Baskerville Old Face"/>
                <a:cs typeface="Baskerville Old Face"/>
              </a:rPr>
              <a:t>“The unexamined life is not worth living</a:t>
            </a:r>
            <a:r>
              <a:rPr lang="en-US" sz="4000" dirty="0" smtClean="0">
                <a:latin typeface="Baskerville Old Face"/>
                <a:cs typeface="Baskerville Old Face"/>
              </a:rPr>
              <a:t>”</a:t>
            </a:r>
          </a:p>
          <a:p>
            <a:pPr marL="0" indent="0">
              <a:buNone/>
            </a:pPr>
            <a:r>
              <a:rPr lang="en-US" sz="4000" dirty="0">
                <a:latin typeface="Baskerville Old Face"/>
                <a:cs typeface="Baskerville Old Face"/>
              </a:rPr>
              <a:t>-</a:t>
            </a:r>
            <a:r>
              <a:rPr lang="en-US" sz="4000" dirty="0" smtClean="0">
                <a:latin typeface="Baskerville Old Face"/>
                <a:cs typeface="Baskerville Old Face"/>
              </a:rPr>
              <a:t>Socrates</a:t>
            </a:r>
          </a:p>
          <a:p>
            <a:r>
              <a:rPr lang="en-US" sz="4000" dirty="0">
                <a:latin typeface="Baskerville Old Face"/>
                <a:cs typeface="Baskerville Old Face"/>
              </a:rPr>
              <a:t>“The key to wisdom is this- Constant and frequent questioning, for by doubting we are led to question and by questioning we arrive at the truth.</a:t>
            </a:r>
            <a:r>
              <a:rPr lang="en-US" sz="4000" dirty="0" smtClean="0">
                <a:latin typeface="Baskerville Old Face"/>
                <a:cs typeface="Baskerville Old Face"/>
              </a:rPr>
              <a:t>”</a:t>
            </a:r>
          </a:p>
          <a:p>
            <a:pPr marL="0" indent="0">
              <a:buNone/>
            </a:pPr>
            <a:r>
              <a:rPr lang="en-US" sz="4000" dirty="0">
                <a:latin typeface="Baskerville Old Face"/>
                <a:cs typeface="Baskerville Old Face"/>
              </a:rPr>
              <a:t>-</a:t>
            </a:r>
            <a:r>
              <a:rPr lang="en-US" sz="4000" dirty="0" smtClean="0">
                <a:latin typeface="Baskerville Old Face"/>
                <a:cs typeface="Baskerville Old Face"/>
              </a:rPr>
              <a:t>Peter </a:t>
            </a:r>
            <a:r>
              <a:rPr lang="en-US" sz="4000" dirty="0">
                <a:latin typeface="Baskerville Old Face"/>
                <a:cs typeface="Baskerville Old Face"/>
              </a:rPr>
              <a:t>Abelard, 12th Century </a:t>
            </a:r>
          </a:p>
        </p:txBody>
      </p:sp>
    </p:spTree>
    <p:extLst>
      <p:ext uri="{BB962C8B-B14F-4D97-AF65-F5344CB8AC3E}">
        <p14:creationId xmlns:p14="http://schemas.microsoft.com/office/powerpoint/2010/main" val="328546754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reeze">
  <a:themeElements>
    <a:clrScheme name="Breeze">
      <a:dk1>
        <a:sysClr val="windowText" lastClr="000000"/>
      </a:dk1>
      <a:lt1>
        <a:sysClr val="window" lastClr="FFFFFF"/>
      </a:lt1>
      <a:dk2>
        <a:srgbClr val="09213B"/>
      </a:dk2>
      <a:lt2>
        <a:srgbClr val="D5EDF4"/>
      </a:lt2>
      <a:accent1>
        <a:srgbClr val="2C7C9F"/>
      </a:accent1>
      <a:accent2>
        <a:srgbClr val="244A58"/>
      </a:accent2>
      <a:accent3>
        <a:srgbClr val="E2751D"/>
      </a:accent3>
      <a:accent4>
        <a:srgbClr val="FFB400"/>
      </a:accent4>
      <a:accent5>
        <a:srgbClr val="7EB606"/>
      </a:accent5>
      <a:accent6>
        <a:srgbClr val="C00000"/>
      </a:accent6>
      <a:hlink>
        <a:srgbClr val="7030A0"/>
      </a:hlink>
      <a:folHlink>
        <a:srgbClr val="00B0F0"/>
      </a:folHlink>
    </a:clrScheme>
    <a:fontScheme name="Breeze">
      <a:majorFont>
        <a:latin typeface="News Gothic MT"/>
        <a:ea typeface=""/>
        <a:cs typeface=""/>
        <a:font script="Jpan" typeface="ＭＳ Ｐゴシック"/>
        <a:font script="Hans" typeface="宋体"/>
        <a:font script="Hant" typeface="新細明體"/>
      </a:majorFont>
      <a:minorFont>
        <a:latin typeface="News Gothic MT"/>
        <a:ea typeface=""/>
        <a:cs typeface=""/>
        <a:font script="Jpan" typeface="ＭＳ Ｐゴシック"/>
        <a:font script="Hans" typeface="宋体"/>
        <a:font script="Hant" typeface="新細明體"/>
      </a:minorFont>
    </a:fontScheme>
    <a:fmtScheme name="Breeze">
      <a:fillStyleLst>
        <a:solidFill>
          <a:schemeClr val="phClr"/>
        </a:solidFill>
        <a:gradFill rotWithShape="1">
          <a:gsLst>
            <a:gs pos="31000">
              <a:schemeClr val="phClr">
                <a:tint val="100000"/>
                <a:shade val="100000"/>
                <a:satMod val="120000"/>
              </a:schemeClr>
            </a:gs>
            <a:gs pos="100000">
              <a:schemeClr val="phClr">
                <a:tint val="50000"/>
                <a:satMod val="150000"/>
              </a:schemeClr>
            </a:gs>
          </a:gsLst>
          <a:lin ang="5400000" scaled="1"/>
        </a:gradFill>
        <a:gradFill rotWithShape="1">
          <a:gsLst>
            <a:gs pos="0">
              <a:schemeClr val="phClr">
                <a:shade val="100000"/>
                <a:satMod val="120000"/>
              </a:schemeClr>
            </a:gs>
            <a:gs pos="69000">
              <a:schemeClr val="phClr">
                <a:tint val="80000"/>
                <a:shade val="100000"/>
                <a:satMod val="150000"/>
              </a:schemeClr>
            </a:gs>
            <a:gs pos="100000">
              <a:schemeClr val="phClr">
                <a:tint val="50000"/>
                <a:shade val="100000"/>
                <a:satMod val="150000"/>
              </a:schemeClr>
            </a:gs>
          </a:gsLst>
          <a:path path="circle">
            <a:fillToRect l="100000" t="100000" r="100000" b="100000"/>
          </a:path>
        </a:gradFill>
      </a:fillStyleLst>
      <a:lnStyleLst>
        <a:ln w="12700" cap="flat" cmpd="sng" algn="ctr">
          <a:solidFill>
            <a:schemeClr val="phClr">
              <a:shade val="95000"/>
              <a:satMod val="105000"/>
            </a:schemeClr>
          </a:solidFill>
          <a:prstDash val="solid"/>
        </a:ln>
        <a:ln w="25400" cap="flat" cmpd="dbl" algn="ctr">
          <a:solidFill>
            <a:schemeClr val="phClr"/>
          </a:solidFill>
          <a:prstDash val="solid"/>
        </a:ln>
        <a:ln w="31750" cap="flat" cmpd="dbl" algn="ctr">
          <a:solidFill>
            <a:schemeClr val="phClr"/>
          </a:solidFill>
          <a:prstDash val="solid"/>
        </a:ln>
      </a:lnStyleLst>
      <a:effectStyleLst>
        <a:effectStyle>
          <a:effectLst/>
        </a:effectStyle>
        <a:effectStyle>
          <a:effectLst>
            <a:outerShdw blurRad="63500" dist="25400" dir="5400000" sx="101000" sy="101000" rotWithShape="0">
              <a:srgbClr val="000000">
                <a:alpha val="40000"/>
              </a:srgbClr>
            </a:outerShdw>
          </a:effectLst>
        </a:effectStyle>
        <a:effectStyle>
          <a:effectLst>
            <a:innerShdw blurRad="127000" dist="25400" dir="13500000">
              <a:srgbClr val="C0C0C0">
                <a:alpha val="75000"/>
              </a:srgbClr>
            </a:innerShdw>
            <a:outerShdw blurRad="88900" dist="25400" dir="5400000" sx="102000" sy="102000" algn="ctr" rotWithShape="0">
              <a:srgbClr val="C0C0C0">
                <a:alpha val="40000"/>
              </a:srgbClr>
            </a:outerShdw>
          </a:effectLst>
          <a:scene3d>
            <a:camera prst="perspectiveLeft" fov="300000"/>
            <a:lightRig rig="soft" dir="l">
              <a:rot lat="0" lon="0" rev="4200000"/>
            </a:lightRig>
          </a:scene3d>
          <a:sp3d extrusionH="38100" prstMaterial="powder">
            <a:bevelT w="50800" h="88900" prst="convex"/>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1">
            <a:duotone>
              <a:schemeClr val="phClr">
                <a:shade val="40000"/>
                <a:satMod val="400000"/>
              </a:schemeClr>
              <a:schemeClr val="phClr">
                <a:tint val="10000"/>
                <a:satMod val="20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Breeze.thmx</Template>
  <TotalTime>96</TotalTime>
  <Words>318</Words>
  <Application>Microsoft Macintosh PowerPoint</Application>
  <PresentationFormat>On-screen Show (4:3)</PresentationFormat>
  <Paragraphs>18</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Breeze</vt:lpstr>
      <vt:lpstr>true, truth, Truth</vt:lpstr>
      <vt:lpstr>true</vt:lpstr>
      <vt:lpstr>truth</vt:lpstr>
      <vt:lpstr>Truth</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true, truth, Truth</dc:title>
  <dc:creator>Microsoft Office User</dc:creator>
  <cp:lastModifiedBy>Microsoft Office User</cp:lastModifiedBy>
  <cp:revision>7</cp:revision>
  <dcterms:created xsi:type="dcterms:W3CDTF">2016-10-03T15:45:27Z</dcterms:created>
  <dcterms:modified xsi:type="dcterms:W3CDTF">2016-10-03T17:21:49Z</dcterms:modified>
</cp:coreProperties>
</file>