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dbc944e0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dbc944e0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Pressure from kkk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Pressure from white supremacy groups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the south becomes like the old south, less support goes towards schools.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dbc944e0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dbc944e0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dbc944e0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dbc944e0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This is one of the reasonsit failed. 1,000 members only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dbc944e0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dbc944e0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dbc944e0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dbc944e0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c90a88b2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c90a88b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c90a88b2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c90a88b2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dbc944e0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dbc944e0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After the war, it became a great desire. But how do you start? White elites were against it and would not support it. How do you get books, desks, pencils all that good stuff?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Bureau worked on legislation that gave them power to seize confederate goods for the purpose of education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POINT: They published their own books that taught    1) bootstraps philosophy  2) Bible verses on forgiveness  3)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dbc944e0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dbc944e0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dbc944e0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dbc944e0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3127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Impact of the Freedmen’s Bureau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117500" y="3134150"/>
            <a:ext cx="17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Mr. T.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700" y="1920325"/>
            <a:ext cx="4366750" cy="309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2556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downfall and its effects on education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62575" y="681350"/>
            <a:ext cx="8520600" cy="10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Congress got rid of the Bureau in 1872 and the military left the south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Without the military and the bureau who protects the schools, churches….?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Who provides materials, resources, wages.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00" y="2112325"/>
            <a:ext cx="2972400" cy="15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450" y="1860400"/>
            <a:ext cx="2886650" cy="19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2138" y="3622525"/>
            <a:ext cx="2047575" cy="14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196200" y="3770025"/>
            <a:ext cx="31206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-7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Churches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185575" y="499150"/>
            <a:ext cx="8520600" cy="11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</a:t>
            </a:r>
            <a:r>
              <a:rPr b="1" lang="en"/>
              <a:t>...No Negro shall be permitted to preach, exhort, or otherwise declaim to </a:t>
            </a:r>
            <a:r>
              <a:rPr b="1" lang="en"/>
              <a:t>congregation</a:t>
            </a:r>
            <a:r>
              <a:rPr b="1" lang="en"/>
              <a:t> of colored people, without a special permission in writing from the president of the police jury…”</a:t>
            </a:r>
            <a:endParaRPr b="1"/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8650" y="1779800"/>
            <a:ext cx="2207150" cy="269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550" y="1881374"/>
            <a:ext cx="3025725" cy="24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02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Structures of the Freedmen’s Bureau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68475" y="936350"/>
            <a:ext cx="5895000" cy="41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in 1865 chartered by Pres. Lincoln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only lasted until 1870 and at its peak it had less than 1,000 members to go around the entire south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Oliver O. Howard led the movement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it a priority to deliver food, health care, and education.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Cracked down on corruption and unfair treatment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Started the first Historically Black College (Howard University)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567" y="269400"/>
            <a:ext cx="2501033" cy="323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8400" y="3578649"/>
            <a:ext cx="2849425" cy="14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99325" y="-2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Freedmen’s Bureau -- What was it?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64725" y="406250"/>
            <a:ext cx="8272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Freedmen’s Bureau’s goal was to provide food, clothing, healthcare, and education for both black and </a:t>
            </a: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refugees in the South. </a:t>
            </a:r>
            <a:r>
              <a:rPr lang="en" sz="2200">
                <a:solidFill>
                  <a:schemeClr val="dk1"/>
                </a:solidFill>
              </a:rPr>
              <a:t> 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99" y="1752762"/>
            <a:ext cx="3854974" cy="23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99350" y="4142850"/>
            <a:ext cx="3803700" cy="1000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Historical Significance: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Established the precedent that black citizens had legal rights. 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547025" y="1668475"/>
            <a:ext cx="2818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Bureau also helped to: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449825" y="1262150"/>
            <a:ext cx="3803700" cy="29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Reunite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families that had been separated by slavery and war. 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2.Negotiate fair labor </a:t>
            </a: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contracts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between former slaves and white landowners.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3.Helped represent African Americans in </a:t>
            </a:r>
            <a:r>
              <a:rPr lang="en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courts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Smooth the transition from slavery to freedom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20375" y="1331275"/>
            <a:ext cx="39327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Bring </a:t>
            </a:r>
            <a:r>
              <a:rPr lang="en"/>
              <a:t>equality and be social advocates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1853350" y="0"/>
            <a:ext cx="502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Freedmen’s bureau day to day 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1100" y="707752"/>
            <a:ext cx="5361800" cy="3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31425" y="4246550"/>
            <a:ext cx="61104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bureau provided rations for the unemployed (including whites)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914350" y="66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Freedmen’s Bureau Day to day Cont.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700" y="639325"/>
            <a:ext cx="4402525" cy="37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1892025" y="4436625"/>
            <a:ext cx="490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" name="Google Shape;90;p17"/>
          <p:cNvSpPr txBox="1"/>
          <p:nvPr/>
        </p:nvSpPr>
        <p:spPr>
          <a:xfrm>
            <a:off x="1807925" y="4316475"/>
            <a:ext cx="59142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Regulating agreements with old masters and representing them in court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136700"/>
            <a:ext cx="457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Overseeing the first elections</a:t>
            </a:r>
            <a:endParaRPr sz="2400"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709400"/>
            <a:ext cx="8520600" cy="39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772400"/>
            <a:ext cx="3633526" cy="25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3775" y="950114"/>
            <a:ext cx="3809998" cy="222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1867700" y="-46550"/>
            <a:ext cx="573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Freedmen’s Bureau and education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121375" y="458150"/>
            <a:ext cx="5739600" cy="44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Education was one of the most important accomplishments of the Bureau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Education of freedmen/slaves were illegal prior to the War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Bureau used confiscated property such as buildings, books, materials, furnitures to be used for education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Provided transportation, room and board for teachers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Recruited many northerners to come educate freedmen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Spent over $5 million to set up schools for blacks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By 1870 there were over 1,000 schools for freedmen in the south with more than 90,000 enrolled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139" y="680575"/>
            <a:ext cx="2549285" cy="156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174" y="2329926"/>
            <a:ext cx="2525226" cy="1845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6284575" y="4175300"/>
            <a:ext cx="27318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of Justice: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Freedmen’s Bureau and Education Cont.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18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 Bureau believed that educating adults as well as youth was critical so they moved to higher ed.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Freedmen’s bureau created the first Historically Black Colleges and University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 sz="1800">
                <a:solidFill>
                  <a:srgbClr val="000000"/>
                </a:solidFill>
              </a:rPr>
              <a:t>They managed to create 25 colleges/universities between 1866 - 1872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 sz="1800">
                <a:solidFill>
                  <a:srgbClr val="000000"/>
                </a:solidFill>
              </a:rPr>
              <a:t>Schools focused on: financial freedom, sustainability, taught uplift suasion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150" y="2894100"/>
            <a:ext cx="2812374" cy="210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490525" y="3517750"/>
            <a:ext cx="54519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Legacy: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Today there are over 100 HBCs that are still seeking to empower the race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95775" y="-77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view of the South on the Bureau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225" y="643875"/>
            <a:ext cx="5699526" cy="449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