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82" r:id="rId12"/>
    <p:sldId id="283" r:id="rId13"/>
    <p:sldId id="266" r:id="rId14"/>
    <p:sldId id="278" r:id="rId15"/>
    <p:sldId id="271" r:id="rId16"/>
    <p:sldId id="277" r:id="rId17"/>
    <p:sldId id="279" r:id="rId18"/>
    <p:sldId id="280" r:id="rId19"/>
    <p:sldId id="281" r:id="rId20"/>
    <p:sldId id="272" r:id="rId21"/>
    <p:sldId id="267" r:id="rId22"/>
    <p:sldId id="268" r:id="rId23"/>
    <p:sldId id="274" r:id="rId24"/>
    <p:sldId id="275" r:id="rId25"/>
    <p:sldId id="269" r:id="rId26"/>
    <p:sldId id="270" r:id="rId27"/>
    <p:sldId id="276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8" d="100"/>
          <a:sy n="148" d="100"/>
        </p:scale>
        <p:origin x="-131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BA22-B241-B643-AD4B-35083032C083}" type="datetimeFigureOut">
              <a:rPr lang="en-US" smtClean="0"/>
              <a:pPr/>
              <a:t>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2B0A-6F60-5D4C-9952-7FE0C4AB1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BA22-B241-B643-AD4B-35083032C083}" type="datetimeFigureOut">
              <a:rPr lang="en-US" smtClean="0"/>
              <a:pPr/>
              <a:t>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2B0A-6F60-5D4C-9952-7FE0C4AB1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BA22-B241-B643-AD4B-35083032C083}" type="datetimeFigureOut">
              <a:rPr lang="en-US" smtClean="0"/>
              <a:pPr/>
              <a:t>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2B0A-6F60-5D4C-9952-7FE0C4AB1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BA22-B241-B643-AD4B-35083032C083}" type="datetimeFigureOut">
              <a:rPr lang="en-US" smtClean="0"/>
              <a:pPr/>
              <a:t>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2B0A-6F60-5D4C-9952-7FE0C4AB1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BA22-B241-B643-AD4B-35083032C083}" type="datetimeFigureOut">
              <a:rPr lang="en-US" smtClean="0"/>
              <a:pPr/>
              <a:t>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2B0A-6F60-5D4C-9952-7FE0C4AB1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BA22-B241-B643-AD4B-35083032C083}" type="datetimeFigureOut">
              <a:rPr lang="en-US" smtClean="0"/>
              <a:pPr/>
              <a:t>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2B0A-6F60-5D4C-9952-7FE0C4AB1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BA22-B241-B643-AD4B-35083032C083}" type="datetimeFigureOut">
              <a:rPr lang="en-US" smtClean="0"/>
              <a:pPr/>
              <a:t>1/17/14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2B0A-6F60-5D4C-9952-7FE0C4AB1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BA22-B241-B643-AD4B-35083032C083}" type="datetimeFigureOut">
              <a:rPr lang="en-US" smtClean="0"/>
              <a:pPr/>
              <a:t>1/17/14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2B0A-6F60-5D4C-9952-7FE0C4AB1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BA22-B241-B643-AD4B-35083032C083}" type="datetimeFigureOut">
              <a:rPr lang="en-US" smtClean="0"/>
              <a:pPr/>
              <a:t>1/17/14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2B0A-6F60-5D4C-9952-7FE0C4AB1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BA22-B241-B643-AD4B-35083032C083}" type="datetimeFigureOut">
              <a:rPr lang="en-US" smtClean="0"/>
              <a:pPr/>
              <a:t>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2B0A-6F60-5D4C-9952-7FE0C4AB1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BA22-B241-B643-AD4B-35083032C083}" type="datetimeFigureOut">
              <a:rPr lang="en-US" smtClean="0"/>
              <a:pPr/>
              <a:t>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2B0A-6F60-5D4C-9952-7FE0C4AB1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7BA22-B241-B643-AD4B-35083032C083}" type="datetimeFigureOut">
              <a:rPr lang="en-US" smtClean="0"/>
              <a:pPr/>
              <a:t>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D2B0A-6F60-5D4C-9952-7FE0C4AB1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Civil War  &amp; Reconstruction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Legacy &amp; Closing Thoughts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econstructio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358" r="-2358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jimcrow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882" t="-1026" r="-17591" b="1026"/>
          <a:stretch/>
        </p:blipFill>
        <p:spPr>
          <a:xfrm>
            <a:off x="677890" y="274638"/>
            <a:ext cx="6796056" cy="5851525"/>
          </a:xfrm>
        </p:spPr>
      </p:pic>
    </p:spTree>
    <p:extLst>
      <p:ext uri="{BB962C8B-B14F-4D97-AF65-F5344CB8AC3E}">
        <p14:creationId xmlns:p14="http://schemas.microsoft.com/office/powerpoint/2010/main" val="4208732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egregationSign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383" r="-603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0807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egregate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036" r="-9036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Arial" charset="0"/>
              </a:rPr>
              <a:t>Black school v. White School</a:t>
            </a:r>
            <a:r>
              <a:rPr lang="en-US">
                <a:latin typeface="Georgia" charset="0"/>
              </a:rPr>
              <a:t> </a:t>
            </a:r>
          </a:p>
        </p:txBody>
      </p:sp>
      <p:sp>
        <p:nvSpPr>
          <p:cNvPr id="52226" name="Rectangle 3"/>
          <p:cNvSpPr>
            <a:spLocks noGrp="1"/>
          </p:cNvSpPr>
          <p:nvPr>
            <p:ph type="body" idx="4294967295"/>
          </p:nvPr>
        </p:nvSpPr>
        <p:spPr>
          <a:xfrm>
            <a:off x="251460" y="5212080"/>
            <a:ext cx="4251960" cy="116586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Wingdings 2" charset="0"/>
              <a:buNone/>
            </a:pPr>
            <a:r>
              <a:rPr lang="en-US">
                <a:latin typeface="Arial" charset="0"/>
              </a:rPr>
              <a:t>African American school in </a:t>
            </a:r>
          </a:p>
          <a:p>
            <a:pPr algn="ctr" eaLnBrk="1" hangingPunct="1">
              <a:buFont typeface="Wingdings 2" charset="0"/>
              <a:buNone/>
            </a:pPr>
            <a:r>
              <a:rPr lang="en-US">
                <a:latin typeface="Arial" charset="0"/>
              </a:rPr>
              <a:t>Halifax County, VA.</a:t>
            </a:r>
          </a:p>
        </p:txBody>
      </p:sp>
      <p:pic>
        <p:nvPicPr>
          <p:cNvPr id="52227" name="Picture 5" descr="African American school, Halifax Coun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1645920"/>
            <a:ext cx="4251960" cy="3584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6"/>
          <p:cNvSpPr>
            <a:spLocks/>
          </p:cNvSpPr>
          <p:nvPr/>
        </p:nvSpPr>
        <p:spPr bwMode="auto">
          <a:xfrm>
            <a:off x="4914900" y="5349240"/>
            <a:ext cx="3840480" cy="96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/>
          <a:lstStyle/>
          <a:p>
            <a:pPr marL="272892" indent="-272892" algn="ctr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2700">
                <a:latin typeface="Arial" charset="0"/>
              </a:rPr>
              <a:t>	All White school in Halifax County, VA.</a:t>
            </a:r>
          </a:p>
        </p:txBody>
      </p:sp>
      <p:pic>
        <p:nvPicPr>
          <p:cNvPr id="52229" name="Picture 10" descr="Elementary school for whites, Halifax Coun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160" y="1714500"/>
            <a:ext cx="4166235" cy="349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721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kk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235" r="-3235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lack lynchi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3" b="15883"/>
          <a:stretch>
            <a:fillRect/>
          </a:stretch>
        </p:blipFill>
        <p:spPr>
          <a:xfrm>
            <a:off x="457200" y="782210"/>
            <a:ext cx="8229600" cy="5343954"/>
          </a:xfrm>
        </p:spPr>
      </p:pic>
    </p:spTree>
    <p:extLst>
      <p:ext uri="{BB962C8B-B14F-4D97-AF65-F5344CB8AC3E}">
        <p14:creationId xmlns:p14="http://schemas.microsoft.com/office/powerpoint/2010/main" val="1924073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ynching_of_Laura_Nelson,_May_191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2" t="3537" r="20632" b="47464"/>
          <a:stretch/>
        </p:blipFill>
        <p:spPr>
          <a:xfrm>
            <a:off x="2253936" y="185040"/>
            <a:ext cx="4734948" cy="6672960"/>
          </a:xfrm>
        </p:spPr>
      </p:pic>
    </p:spTree>
    <p:extLst>
      <p:ext uri="{BB962C8B-B14F-4D97-AF65-F5344CB8AC3E}">
        <p14:creationId xmlns:p14="http://schemas.microsoft.com/office/powerpoint/2010/main" val="1250107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mahalynchi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8" b="126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408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ashington_ground_level2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471" r="-85471"/>
          <a:stretch/>
        </p:blipFill>
        <p:spPr>
          <a:xfrm>
            <a:off x="-1241912" y="124345"/>
            <a:ext cx="11488492" cy="6318187"/>
          </a:xfrm>
        </p:spPr>
      </p:pic>
    </p:spTree>
    <p:extLst>
      <p:ext uri="{BB962C8B-B14F-4D97-AF65-F5344CB8AC3E}">
        <p14:creationId xmlns:p14="http://schemas.microsoft.com/office/powerpoint/2010/main" val="2022849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ave arrival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368" r="-10368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imCrow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0837" r="-70837"/>
          <a:stretch>
            <a:fillRect/>
          </a:stretch>
        </p:blipFill>
        <p:spPr>
          <a:xfrm>
            <a:off x="-670255" y="137303"/>
            <a:ext cx="10806738" cy="6464684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ivilrights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1368" r="-11368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ivil rights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9346" r="-19346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ivilrights'6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6949" r="-36949"/>
          <a:stretch>
            <a:fillRect/>
          </a:stretch>
        </p:blipFill>
        <p:spPr>
          <a:xfrm>
            <a:off x="-1338994" y="1600200"/>
            <a:ext cx="7759343" cy="4525963"/>
          </a:xfrm>
        </p:spPr>
      </p:pic>
      <p:pic>
        <p:nvPicPr>
          <p:cNvPr id="5" name="Picture 4" descr="MLK-and-Johns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439" y="1600200"/>
            <a:ext cx="4465361" cy="4372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te-of-Black-America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3342" r="-73342"/>
          <a:stretch>
            <a:fillRect/>
          </a:stretch>
        </p:blipFill>
        <p:spPr>
          <a:xfrm>
            <a:off x="-1481619" y="217396"/>
            <a:ext cx="12418953" cy="6640604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lack poverty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2964" r="-12964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lackPoverty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6671" r="-16671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e-are-all-equal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550" r="-10550"/>
          <a:stretch>
            <a:fillRect/>
          </a:stretch>
        </p:blipFill>
        <p:spPr>
          <a:xfrm>
            <a:off x="211660" y="2275274"/>
            <a:ext cx="5828419" cy="3205406"/>
          </a:xfrm>
        </p:spPr>
      </p:pic>
      <p:pic>
        <p:nvPicPr>
          <p:cNvPr id="5" name="Picture 4" descr="questionma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688" y="2275274"/>
            <a:ext cx="2463800" cy="3205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nstitutio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955" r="-9955"/>
          <a:stretch>
            <a:fillRect/>
          </a:stretch>
        </p:blipFill>
        <p:spPr>
          <a:xfrm>
            <a:off x="124660" y="1600200"/>
            <a:ext cx="8894680" cy="489172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orrorOfSlavery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4784" r="-54784"/>
          <a:stretch>
            <a:fillRect/>
          </a:stretch>
        </p:blipFill>
        <p:spPr>
          <a:xfrm>
            <a:off x="99721" y="1600201"/>
            <a:ext cx="8944559" cy="491915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al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232736" y="1600200"/>
            <a:ext cx="8678529" cy="4772851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esident lincol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317" r="-1317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eccessio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4176" r="-14176"/>
          <a:stretch>
            <a:fillRect/>
          </a:stretch>
        </p:blipFill>
        <p:spPr>
          <a:xfrm>
            <a:off x="232736" y="1600200"/>
            <a:ext cx="8678529" cy="4772851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ivil war death 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5686" r="-15686"/>
          <a:stretch>
            <a:fillRect/>
          </a:stretch>
        </p:blipFill>
        <p:spPr>
          <a:xfrm>
            <a:off x="74780" y="1600200"/>
            <a:ext cx="8994441" cy="4946586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ivil-War-Death 1.jpg"/>
          <p:cNvPicPr>
            <a:picLocks noGrp="1"/>
          </p:cNvPicPr>
          <p:nvPr>
            <p:ph idx="1"/>
          </p:nvPr>
        </p:nvPicPr>
        <p:blipFill>
          <a:blip r:embed="rId2"/>
          <a:srcRect l="-61254" r="-61254"/>
          <a:stretch>
            <a:fillRect/>
          </a:stretch>
        </p:blipFill>
        <p:spPr>
          <a:xfrm>
            <a:off x="-201174" y="138545"/>
            <a:ext cx="9546348" cy="6580909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3513</TotalTime>
  <Words>23</Words>
  <Application>Microsoft Macintosh PowerPoint</Application>
  <PresentationFormat>On-screen Show (4:3)</PresentationFormat>
  <Paragraphs>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Civil War  &amp; Reconstruction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 school v. White School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War </dc:title>
  <dc:creator>user</dc:creator>
  <cp:lastModifiedBy>user</cp:lastModifiedBy>
  <cp:revision>8</cp:revision>
  <dcterms:created xsi:type="dcterms:W3CDTF">2013-10-07T14:58:29Z</dcterms:created>
  <dcterms:modified xsi:type="dcterms:W3CDTF">2014-01-17T17:00:51Z</dcterms:modified>
</cp:coreProperties>
</file>